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708"/>
  </p:normalViewPr>
  <p:slideViewPr>
    <p:cSldViewPr snapToGrid="0">
      <p:cViewPr varScale="1">
        <p:scale>
          <a:sx n="117" d="100"/>
          <a:sy n="117" d="100"/>
        </p:scale>
        <p:origin x="176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3E589-0580-D740-BA10-09C4426050A3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7B7117E7-9FB8-AE45-8ABC-05E051ACC950}">
      <dgm:prSet phldrT="[Text]"/>
      <dgm:spPr/>
      <dgm:t>
        <a:bodyPr/>
        <a:lstStyle/>
        <a:p>
          <a:r>
            <a:rPr lang="en-GB" dirty="0"/>
            <a:t>Promises</a:t>
          </a:r>
        </a:p>
      </dgm:t>
    </dgm:pt>
    <dgm:pt modelId="{19452431-8B5A-134F-867C-97292D74B23F}" type="parTrans" cxnId="{E7F991B4-B781-7042-BB18-C4D9F90E8F3E}">
      <dgm:prSet/>
      <dgm:spPr/>
      <dgm:t>
        <a:bodyPr/>
        <a:lstStyle/>
        <a:p>
          <a:endParaRPr lang="en-GB"/>
        </a:p>
      </dgm:t>
    </dgm:pt>
    <dgm:pt modelId="{B3482C34-0BC0-C74C-B415-7EA549A2973B}" type="sibTrans" cxnId="{E7F991B4-B781-7042-BB18-C4D9F90E8F3E}">
      <dgm:prSet/>
      <dgm:spPr/>
      <dgm:t>
        <a:bodyPr/>
        <a:lstStyle/>
        <a:p>
          <a:endParaRPr lang="en-GB"/>
        </a:p>
      </dgm:t>
    </dgm:pt>
    <dgm:pt modelId="{4B7EB849-22E6-3640-9E82-DE612C316C01}">
      <dgm:prSet phldrT="[Text]"/>
      <dgm:spPr/>
      <dgm:t>
        <a:bodyPr/>
        <a:lstStyle/>
        <a:p>
          <a:r>
            <a:rPr lang="en-GB" dirty="0"/>
            <a:t>Generators</a:t>
          </a:r>
        </a:p>
      </dgm:t>
    </dgm:pt>
    <dgm:pt modelId="{A3910A33-78FB-0944-B7A8-B67B7F0E1D83}" type="parTrans" cxnId="{6B425513-609C-D741-AEEB-2AFDA747580A}">
      <dgm:prSet/>
      <dgm:spPr/>
      <dgm:t>
        <a:bodyPr/>
        <a:lstStyle/>
        <a:p>
          <a:endParaRPr lang="en-GB"/>
        </a:p>
      </dgm:t>
    </dgm:pt>
    <dgm:pt modelId="{73B5B2AF-248B-F543-A2C7-8BB8FB887AA0}" type="sibTrans" cxnId="{6B425513-609C-D741-AEEB-2AFDA747580A}">
      <dgm:prSet/>
      <dgm:spPr/>
      <dgm:t>
        <a:bodyPr/>
        <a:lstStyle/>
        <a:p>
          <a:endParaRPr lang="en-GB"/>
        </a:p>
      </dgm:t>
    </dgm:pt>
    <dgm:pt modelId="{4D38B1B0-B61E-7E4C-91CB-9575C6D27D53}">
      <dgm:prSet phldrT="[Text]"/>
      <dgm:spPr/>
      <dgm:t>
        <a:bodyPr/>
        <a:lstStyle/>
        <a:p>
          <a:r>
            <a:rPr lang="en-GB" dirty="0"/>
            <a:t>not popular</a:t>
          </a:r>
        </a:p>
      </dgm:t>
    </dgm:pt>
    <dgm:pt modelId="{C3F6C21E-599C-E549-B942-F62FA3BF4F0C}" type="parTrans" cxnId="{5E465BDC-E3F9-B744-9FBB-89E7E1D2F473}">
      <dgm:prSet/>
      <dgm:spPr/>
      <dgm:t>
        <a:bodyPr/>
        <a:lstStyle/>
        <a:p>
          <a:endParaRPr lang="en-GB"/>
        </a:p>
      </dgm:t>
    </dgm:pt>
    <dgm:pt modelId="{17ACCAB4-025A-9044-8244-AB69680DA047}" type="sibTrans" cxnId="{5E465BDC-E3F9-B744-9FBB-89E7E1D2F473}">
      <dgm:prSet/>
      <dgm:spPr/>
      <dgm:t>
        <a:bodyPr/>
        <a:lstStyle/>
        <a:p>
          <a:endParaRPr lang="en-GB"/>
        </a:p>
      </dgm:t>
    </dgm:pt>
    <dgm:pt modelId="{83EBD5D8-1FE1-B246-B7B4-8C849F9C6E62}">
      <dgm:prSet phldrT="[Text]"/>
      <dgm:spPr/>
      <dgm:t>
        <a:bodyPr/>
        <a:lstStyle/>
        <a:p>
          <a:r>
            <a:rPr lang="en-GB" dirty="0"/>
            <a:t>Async/Await</a:t>
          </a:r>
        </a:p>
      </dgm:t>
    </dgm:pt>
    <dgm:pt modelId="{5DC1BE10-4737-774E-B5A5-49331DB606E6}" type="parTrans" cxnId="{E2181FEE-0199-D14A-906C-E4288C12BED8}">
      <dgm:prSet/>
      <dgm:spPr/>
      <dgm:t>
        <a:bodyPr/>
        <a:lstStyle/>
        <a:p>
          <a:endParaRPr lang="en-GB"/>
        </a:p>
      </dgm:t>
    </dgm:pt>
    <dgm:pt modelId="{C6DAA64D-20E8-FB4B-B164-84E23CD67FAF}" type="sibTrans" cxnId="{E2181FEE-0199-D14A-906C-E4288C12BED8}">
      <dgm:prSet/>
      <dgm:spPr/>
      <dgm:t>
        <a:bodyPr/>
        <a:lstStyle/>
        <a:p>
          <a:endParaRPr lang="en-GB"/>
        </a:p>
      </dgm:t>
    </dgm:pt>
    <dgm:pt modelId="{67E11A39-3400-0E43-9781-CF8F35036E91}">
      <dgm:prSet phldrT="[Text]"/>
      <dgm:spPr/>
      <dgm:t>
        <a:bodyPr/>
        <a:lstStyle/>
        <a:p>
          <a:r>
            <a:rPr lang="en-GB" dirty="0"/>
            <a:t>syntax sugar</a:t>
          </a:r>
        </a:p>
      </dgm:t>
    </dgm:pt>
    <dgm:pt modelId="{F4605741-4C24-0A46-8D26-703168D73993}" type="parTrans" cxnId="{B359B690-FB82-6F41-910C-9D84CBE8D057}">
      <dgm:prSet/>
      <dgm:spPr/>
      <dgm:t>
        <a:bodyPr/>
        <a:lstStyle/>
        <a:p>
          <a:endParaRPr lang="en-GB"/>
        </a:p>
      </dgm:t>
    </dgm:pt>
    <dgm:pt modelId="{C1E6D610-D58F-1548-AB6D-82476CFD71A4}" type="sibTrans" cxnId="{B359B690-FB82-6F41-910C-9D84CBE8D057}">
      <dgm:prSet/>
      <dgm:spPr/>
      <dgm:t>
        <a:bodyPr/>
        <a:lstStyle/>
        <a:p>
          <a:endParaRPr lang="en-GB"/>
        </a:p>
      </dgm:t>
    </dgm:pt>
    <dgm:pt modelId="{45B67F47-D14C-4B4D-A730-2240762CCC85}">
      <dgm:prSet phldrT="[Text]"/>
      <dgm:spPr/>
      <dgm:t>
        <a:bodyPr/>
        <a:lstStyle/>
        <a:p>
          <a:r>
            <a:rPr lang="en-GB" dirty="0"/>
            <a:t>standard</a:t>
          </a:r>
        </a:p>
      </dgm:t>
    </dgm:pt>
    <dgm:pt modelId="{0F992A56-EB15-474A-8E05-6C252712A3DA}" type="sibTrans" cxnId="{4B4CA770-2EBF-0942-9F77-42AFEE9379D3}">
      <dgm:prSet/>
      <dgm:spPr/>
      <dgm:t>
        <a:bodyPr/>
        <a:lstStyle/>
        <a:p>
          <a:endParaRPr lang="en-GB"/>
        </a:p>
      </dgm:t>
    </dgm:pt>
    <dgm:pt modelId="{4C1832F9-3F38-2F40-8758-4E3266743C2F}" type="parTrans" cxnId="{4B4CA770-2EBF-0942-9F77-42AFEE9379D3}">
      <dgm:prSet/>
      <dgm:spPr/>
      <dgm:t>
        <a:bodyPr/>
        <a:lstStyle/>
        <a:p>
          <a:endParaRPr lang="en-GB"/>
        </a:p>
      </dgm:t>
    </dgm:pt>
    <dgm:pt modelId="{1E646B55-54C1-8247-B818-11E37136F9E6}">
      <dgm:prSet/>
      <dgm:spPr/>
      <dgm:t>
        <a:bodyPr/>
        <a:lstStyle/>
        <a:p>
          <a:r>
            <a:rPr lang="en-GB" dirty="0" err="1"/>
            <a:t>Callback</a:t>
          </a:r>
          <a:endParaRPr lang="en-GB" dirty="0"/>
        </a:p>
      </dgm:t>
    </dgm:pt>
    <dgm:pt modelId="{29D597C9-E886-3441-9A15-01BCFB26D620}" type="parTrans" cxnId="{389BE26A-344B-F245-83C5-C7F4A5EBAD41}">
      <dgm:prSet/>
      <dgm:spPr/>
      <dgm:t>
        <a:bodyPr/>
        <a:lstStyle/>
        <a:p>
          <a:endParaRPr lang="en-GB"/>
        </a:p>
      </dgm:t>
    </dgm:pt>
    <dgm:pt modelId="{A52E3A0E-D7D7-6D4A-B348-D9F796CA41F1}" type="sibTrans" cxnId="{389BE26A-344B-F245-83C5-C7F4A5EBAD41}">
      <dgm:prSet/>
      <dgm:spPr/>
      <dgm:t>
        <a:bodyPr/>
        <a:lstStyle/>
        <a:p>
          <a:endParaRPr lang="en-GB"/>
        </a:p>
      </dgm:t>
    </dgm:pt>
    <dgm:pt modelId="{CAB5BB0C-699F-6245-B060-A3D8E7A6694A}">
      <dgm:prSet/>
      <dgm:spPr/>
      <dgm:t>
        <a:bodyPr/>
        <a:lstStyle/>
        <a:p>
          <a:r>
            <a:rPr lang="en-GB" dirty="0"/>
            <a:t>hell</a:t>
          </a:r>
        </a:p>
      </dgm:t>
    </dgm:pt>
    <dgm:pt modelId="{FB69FADF-30FC-AB43-99AC-A0CF15F2E966}" type="parTrans" cxnId="{F08BB035-65B0-7049-A9AE-1AA9ACE43D66}">
      <dgm:prSet/>
      <dgm:spPr/>
      <dgm:t>
        <a:bodyPr/>
        <a:lstStyle/>
        <a:p>
          <a:endParaRPr lang="en-GB"/>
        </a:p>
      </dgm:t>
    </dgm:pt>
    <dgm:pt modelId="{7E32A6E7-2B58-754A-8FF0-1C69393E1E7C}" type="sibTrans" cxnId="{F08BB035-65B0-7049-A9AE-1AA9ACE43D66}">
      <dgm:prSet/>
      <dgm:spPr/>
      <dgm:t>
        <a:bodyPr/>
        <a:lstStyle/>
        <a:p>
          <a:endParaRPr lang="en-GB"/>
        </a:p>
      </dgm:t>
    </dgm:pt>
    <dgm:pt modelId="{E7AA6D4F-8390-6944-9D96-24F57DC66DF5}" type="pres">
      <dgm:prSet presAssocID="{F023E589-0580-D740-BA10-09C4426050A3}" presName="Name0" presStyleCnt="0">
        <dgm:presLayoutVars>
          <dgm:dir/>
          <dgm:animLvl val="lvl"/>
          <dgm:resizeHandles val="exact"/>
        </dgm:presLayoutVars>
      </dgm:prSet>
      <dgm:spPr/>
    </dgm:pt>
    <dgm:pt modelId="{4BBA447F-9494-6D4E-9DF6-32CDE00F5039}" type="pres">
      <dgm:prSet presAssocID="{1E646B55-54C1-8247-B818-11E37136F9E6}" presName="linNode" presStyleCnt="0"/>
      <dgm:spPr/>
    </dgm:pt>
    <dgm:pt modelId="{84725AEB-75F9-A946-8DF6-FDBE163CDE7D}" type="pres">
      <dgm:prSet presAssocID="{1E646B55-54C1-8247-B818-11E37136F9E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FA24EF1-6229-0941-88B6-B1A3A26643F3}" type="pres">
      <dgm:prSet presAssocID="{1E646B55-54C1-8247-B818-11E37136F9E6}" presName="descendantText" presStyleLbl="alignAccFollowNode1" presStyleIdx="0" presStyleCnt="4">
        <dgm:presLayoutVars>
          <dgm:bulletEnabled val="1"/>
        </dgm:presLayoutVars>
      </dgm:prSet>
      <dgm:spPr/>
    </dgm:pt>
    <dgm:pt modelId="{55ACEA15-A83C-4B44-A7E5-4216F1815157}" type="pres">
      <dgm:prSet presAssocID="{A52E3A0E-D7D7-6D4A-B348-D9F796CA41F1}" presName="sp" presStyleCnt="0"/>
      <dgm:spPr/>
    </dgm:pt>
    <dgm:pt modelId="{34EC3036-B78B-9244-BCFF-270D171E15DD}" type="pres">
      <dgm:prSet presAssocID="{7B7117E7-9FB8-AE45-8ABC-05E051ACC950}" presName="linNode" presStyleCnt="0"/>
      <dgm:spPr/>
    </dgm:pt>
    <dgm:pt modelId="{63D979C3-DD96-1348-8D77-DB21B7142E7B}" type="pres">
      <dgm:prSet presAssocID="{7B7117E7-9FB8-AE45-8ABC-05E051ACC950}" presName="parentText" presStyleLbl="node1" presStyleIdx="1" presStyleCnt="4" custLinFactNeighborY="2500">
        <dgm:presLayoutVars>
          <dgm:chMax val="1"/>
          <dgm:bulletEnabled val="1"/>
        </dgm:presLayoutVars>
      </dgm:prSet>
      <dgm:spPr/>
    </dgm:pt>
    <dgm:pt modelId="{F70C018E-4C4A-DD4D-9F89-4F9028F00CB1}" type="pres">
      <dgm:prSet presAssocID="{7B7117E7-9FB8-AE45-8ABC-05E051ACC950}" presName="descendantText" presStyleLbl="alignAccFollowNode1" presStyleIdx="1" presStyleCnt="4" custLinFactNeighborX="575" custLinFactNeighborY="5196">
        <dgm:presLayoutVars>
          <dgm:bulletEnabled val="1"/>
        </dgm:presLayoutVars>
      </dgm:prSet>
      <dgm:spPr/>
    </dgm:pt>
    <dgm:pt modelId="{E0F1899C-212E-F249-A7D1-19FA84C040D0}" type="pres">
      <dgm:prSet presAssocID="{B3482C34-0BC0-C74C-B415-7EA549A2973B}" presName="sp" presStyleCnt="0"/>
      <dgm:spPr/>
    </dgm:pt>
    <dgm:pt modelId="{84ACED0D-D9A8-3644-83C4-4228276840B4}" type="pres">
      <dgm:prSet presAssocID="{83EBD5D8-1FE1-B246-B7B4-8C849F9C6E62}" presName="linNode" presStyleCnt="0"/>
      <dgm:spPr/>
    </dgm:pt>
    <dgm:pt modelId="{3915F793-D519-1B4D-B71F-356499335943}" type="pres">
      <dgm:prSet presAssocID="{83EBD5D8-1FE1-B246-B7B4-8C849F9C6E62}" presName="parentText" presStyleLbl="node1" presStyleIdx="2" presStyleCnt="4" custLinFactNeighborX="-162" custLinFactNeighborY="-2500">
        <dgm:presLayoutVars>
          <dgm:chMax val="1"/>
          <dgm:bulletEnabled val="1"/>
        </dgm:presLayoutVars>
      </dgm:prSet>
      <dgm:spPr/>
    </dgm:pt>
    <dgm:pt modelId="{00D8EB9D-8B9F-BD4D-8DA0-031AF3CA2DC8}" type="pres">
      <dgm:prSet presAssocID="{83EBD5D8-1FE1-B246-B7B4-8C849F9C6E62}" presName="descendantText" presStyleLbl="alignAccFollowNode1" presStyleIdx="2" presStyleCnt="4">
        <dgm:presLayoutVars>
          <dgm:bulletEnabled val="1"/>
        </dgm:presLayoutVars>
      </dgm:prSet>
      <dgm:spPr/>
    </dgm:pt>
    <dgm:pt modelId="{FC1FB0D3-7125-7649-8C6D-585BACE15AF3}" type="pres">
      <dgm:prSet presAssocID="{C6DAA64D-20E8-FB4B-B164-84E23CD67FAF}" presName="sp" presStyleCnt="0"/>
      <dgm:spPr/>
    </dgm:pt>
    <dgm:pt modelId="{2068F005-0197-9946-A3B5-35580C68DBBA}" type="pres">
      <dgm:prSet presAssocID="{4B7EB849-22E6-3640-9E82-DE612C316C01}" presName="linNode" presStyleCnt="0"/>
      <dgm:spPr/>
    </dgm:pt>
    <dgm:pt modelId="{1E88537E-A09D-854C-88F9-5256239C01DF}" type="pres">
      <dgm:prSet presAssocID="{4B7EB849-22E6-3640-9E82-DE612C316C0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FFB049-6EE7-4F4D-8539-290D97480630}" type="pres">
      <dgm:prSet presAssocID="{4B7EB849-22E6-3640-9E82-DE612C316C0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B425513-609C-D741-AEEB-2AFDA747580A}" srcId="{F023E589-0580-D740-BA10-09C4426050A3}" destId="{4B7EB849-22E6-3640-9E82-DE612C316C01}" srcOrd="3" destOrd="0" parTransId="{A3910A33-78FB-0944-B7A8-B67B7F0E1D83}" sibTransId="{73B5B2AF-248B-F543-A2C7-8BB8FB887AA0}"/>
    <dgm:cxn modelId="{F08BB035-65B0-7049-A9AE-1AA9ACE43D66}" srcId="{1E646B55-54C1-8247-B818-11E37136F9E6}" destId="{CAB5BB0C-699F-6245-B060-A3D8E7A6694A}" srcOrd="0" destOrd="0" parTransId="{FB69FADF-30FC-AB43-99AC-A0CF15F2E966}" sibTransId="{7E32A6E7-2B58-754A-8FF0-1C69393E1E7C}"/>
    <dgm:cxn modelId="{1B0E8141-D63E-E141-B6B1-94C888EA5B63}" type="presOf" srcId="{45B67F47-D14C-4B4D-A730-2240762CCC85}" destId="{F70C018E-4C4A-DD4D-9F89-4F9028F00CB1}" srcOrd="0" destOrd="0" presId="urn:microsoft.com/office/officeart/2005/8/layout/vList5"/>
    <dgm:cxn modelId="{34395D66-79E6-0648-89BF-184266DCA5A8}" type="presOf" srcId="{67E11A39-3400-0E43-9781-CF8F35036E91}" destId="{00D8EB9D-8B9F-BD4D-8DA0-031AF3CA2DC8}" srcOrd="0" destOrd="0" presId="urn:microsoft.com/office/officeart/2005/8/layout/vList5"/>
    <dgm:cxn modelId="{178E7069-2CB1-4E47-9417-E59AC3B0969D}" type="presOf" srcId="{1E646B55-54C1-8247-B818-11E37136F9E6}" destId="{84725AEB-75F9-A946-8DF6-FDBE163CDE7D}" srcOrd="0" destOrd="0" presId="urn:microsoft.com/office/officeart/2005/8/layout/vList5"/>
    <dgm:cxn modelId="{389BE26A-344B-F245-83C5-C7F4A5EBAD41}" srcId="{F023E589-0580-D740-BA10-09C4426050A3}" destId="{1E646B55-54C1-8247-B818-11E37136F9E6}" srcOrd="0" destOrd="0" parTransId="{29D597C9-E886-3441-9A15-01BCFB26D620}" sibTransId="{A52E3A0E-D7D7-6D4A-B348-D9F796CA41F1}"/>
    <dgm:cxn modelId="{4B4CA770-2EBF-0942-9F77-42AFEE9379D3}" srcId="{7B7117E7-9FB8-AE45-8ABC-05E051ACC950}" destId="{45B67F47-D14C-4B4D-A730-2240762CCC85}" srcOrd="0" destOrd="0" parTransId="{4C1832F9-3F38-2F40-8758-4E3266743C2F}" sibTransId="{0F992A56-EB15-474A-8E05-6C252712A3DA}"/>
    <dgm:cxn modelId="{B359B690-FB82-6F41-910C-9D84CBE8D057}" srcId="{83EBD5D8-1FE1-B246-B7B4-8C849F9C6E62}" destId="{67E11A39-3400-0E43-9781-CF8F35036E91}" srcOrd="0" destOrd="0" parTransId="{F4605741-4C24-0A46-8D26-703168D73993}" sibTransId="{C1E6D610-D58F-1548-AB6D-82476CFD71A4}"/>
    <dgm:cxn modelId="{7D992DA2-33EC-BA49-A226-A1AAF80DEF27}" type="presOf" srcId="{4D38B1B0-B61E-7E4C-91CB-9575C6D27D53}" destId="{95FFB049-6EE7-4F4D-8539-290D97480630}" srcOrd="0" destOrd="0" presId="urn:microsoft.com/office/officeart/2005/8/layout/vList5"/>
    <dgm:cxn modelId="{DA5DEBA3-F835-1B47-BFC8-694C535C0769}" type="presOf" srcId="{83EBD5D8-1FE1-B246-B7B4-8C849F9C6E62}" destId="{3915F793-D519-1B4D-B71F-356499335943}" srcOrd="0" destOrd="0" presId="urn:microsoft.com/office/officeart/2005/8/layout/vList5"/>
    <dgm:cxn modelId="{9BA4DEB3-BC41-744A-BBAC-C9E979260DFA}" type="presOf" srcId="{CAB5BB0C-699F-6245-B060-A3D8E7A6694A}" destId="{5FA24EF1-6229-0941-88B6-B1A3A26643F3}" srcOrd="0" destOrd="0" presId="urn:microsoft.com/office/officeart/2005/8/layout/vList5"/>
    <dgm:cxn modelId="{E7F991B4-B781-7042-BB18-C4D9F90E8F3E}" srcId="{F023E589-0580-D740-BA10-09C4426050A3}" destId="{7B7117E7-9FB8-AE45-8ABC-05E051ACC950}" srcOrd="1" destOrd="0" parTransId="{19452431-8B5A-134F-867C-97292D74B23F}" sibTransId="{B3482C34-0BC0-C74C-B415-7EA549A2973B}"/>
    <dgm:cxn modelId="{035E29C0-B46B-094B-B06E-79A96A900ECF}" type="presOf" srcId="{4B7EB849-22E6-3640-9E82-DE612C316C01}" destId="{1E88537E-A09D-854C-88F9-5256239C01DF}" srcOrd="0" destOrd="0" presId="urn:microsoft.com/office/officeart/2005/8/layout/vList5"/>
    <dgm:cxn modelId="{21ED18C8-0324-D441-A5E9-0DDBD5E531D6}" type="presOf" srcId="{7B7117E7-9FB8-AE45-8ABC-05E051ACC950}" destId="{63D979C3-DD96-1348-8D77-DB21B7142E7B}" srcOrd="0" destOrd="0" presId="urn:microsoft.com/office/officeart/2005/8/layout/vList5"/>
    <dgm:cxn modelId="{502744C9-74BB-0943-9BDE-9B08F04D037A}" type="presOf" srcId="{F023E589-0580-D740-BA10-09C4426050A3}" destId="{E7AA6D4F-8390-6944-9D96-24F57DC66DF5}" srcOrd="0" destOrd="0" presId="urn:microsoft.com/office/officeart/2005/8/layout/vList5"/>
    <dgm:cxn modelId="{5E465BDC-E3F9-B744-9FBB-89E7E1D2F473}" srcId="{4B7EB849-22E6-3640-9E82-DE612C316C01}" destId="{4D38B1B0-B61E-7E4C-91CB-9575C6D27D53}" srcOrd="0" destOrd="0" parTransId="{C3F6C21E-599C-E549-B942-F62FA3BF4F0C}" sibTransId="{17ACCAB4-025A-9044-8244-AB69680DA047}"/>
    <dgm:cxn modelId="{E2181FEE-0199-D14A-906C-E4288C12BED8}" srcId="{F023E589-0580-D740-BA10-09C4426050A3}" destId="{83EBD5D8-1FE1-B246-B7B4-8C849F9C6E62}" srcOrd="2" destOrd="0" parTransId="{5DC1BE10-4737-774E-B5A5-49331DB606E6}" sibTransId="{C6DAA64D-20E8-FB4B-B164-84E23CD67FAF}"/>
    <dgm:cxn modelId="{E4DB622E-E3C1-5644-84A5-5A47FA4F7104}" type="presParOf" srcId="{E7AA6D4F-8390-6944-9D96-24F57DC66DF5}" destId="{4BBA447F-9494-6D4E-9DF6-32CDE00F5039}" srcOrd="0" destOrd="0" presId="urn:microsoft.com/office/officeart/2005/8/layout/vList5"/>
    <dgm:cxn modelId="{C1749884-A249-CC45-B931-6170C77D9F0D}" type="presParOf" srcId="{4BBA447F-9494-6D4E-9DF6-32CDE00F5039}" destId="{84725AEB-75F9-A946-8DF6-FDBE163CDE7D}" srcOrd="0" destOrd="0" presId="urn:microsoft.com/office/officeart/2005/8/layout/vList5"/>
    <dgm:cxn modelId="{9584E0B8-A1A7-FB43-9B7C-5A224506A29F}" type="presParOf" srcId="{4BBA447F-9494-6D4E-9DF6-32CDE00F5039}" destId="{5FA24EF1-6229-0941-88B6-B1A3A26643F3}" srcOrd="1" destOrd="0" presId="urn:microsoft.com/office/officeart/2005/8/layout/vList5"/>
    <dgm:cxn modelId="{A2E3EB55-A86A-DD49-A12E-5ED712C7D533}" type="presParOf" srcId="{E7AA6D4F-8390-6944-9D96-24F57DC66DF5}" destId="{55ACEA15-A83C-4B44-A7E5-4216F1815157}" srcOrd="1" destOrd="0" presId="urn:microsoft.com/office/officeart/2005/8/layout/vList5"/>
    <dgm:cxn modelId="{D5FF392F-819D-6A4E-8DAF-0D482BC8FED3}" type="presParOf" srcId="{E7AA6D4F-8390-6944-9D96-24F57DC66DF5}" destId="{34EC3036-B78B-9244-BCFF-270D171E15DD}" srcOrd="2" destOrd="0" presId="urn:microsoft.com/office/officeart/2005/8/layout/vList5"/>
    <dgm:cxn modelId="{314CA077-142D-7647-83BC-14A1B584BBF9}" type="presParOf" srcId="{34EC3036-B78B-9244-BCFF-270D171E15DD}" destId="{63D979C3-DD96-1348-8D77-DB21B7142E7B}" srcOrd="0" destOrd="0" presId="urn:microsoft.com/office/officeart/2005/8/layout/vList5"/>
    <dgm:cxn modelId="{832F69F4-6C47-664B-9CDC-62AE9C16A688}" type="presParOf" srcId="{34EC3036-B78B-9244-BCFF-270D171E15DD}" destId="{F70C018E-4C4A-DD4D-9F89-4F9028F00CB1}" srcOrd="1" destOrd="0" presId="urn:microsoft.com/office/officeart/2005/8/layout/vList5"/>
    <dgm:cxn modelId="{0CBD5EAE-0E40-614C-B260-6D76CF1A4076}" type="presParOf" srcId="{E7AA6D4F-8390-6944-9D96-24F57DC66DF5}" destId="{E0F1899C-212E-F249-A7D1-19FA84C040D0}" srcOrd="3" destOrd="0" presId="urn:microsoft.com/office/officeart/2005/8/layout/vList5"/>
    <dgm:cxn modelId="{25C492EA-AE88-414E-81BE-65B7413BDF7D}" type="presParOf" srcId="{E7AA6D4F-8390-6944-9D96-24F57DC66DF5}" destId="{84ACED0D-D9A8-3644-83C4-4228276840B4}" srcOrd="4" destOrd="0" presId="urn:microsoft.com/office/officeart/2005/8/layout/vList5"/>
    <dgm:cxn modelId="{1A7BE92D-8D78-FB46-9B10-1E78D13AD77C}" type="presParOf" srcId="{84ACED0D-D9A8-3644-83C4-4228276840B4}" destId="{3915F793-D519-1B4D-B71F-356499335943}" srcOrd="0" destOrd="0" presId="urn:microsoft.com/office/officeart/2005/8/layout/vList5"/>
    <dgm:cxn modelId="{E1A3A2CB-A625-294E-BC6A-01D1EA8DB45E}" type="presParOf" srcId="{84ACED0D-D9A8-3644-83C4-4228276840B4}" destId="{00D8EB9D-8B9F-BD4D-8DA0-031AF3CA2DC8}" srcOrd="1" destOrd="0" presId="urn:microsoft.com/office/officeart/2005/8/layout/vList5"/>
    <dgm:cxn modelId="{F08D06DF-DCD5-104F-8B5B-05C4CA512A29}" type="presParOf" srcId="{E7AA6D4F-8390-6944-9D96-24F57DC66DF5}" destId="{FC1FB0D3-7125-7649-8C6D-585BACE15AF3}" srcOrd="5" destOrd="0" presId="urn:microsoft.com/office/officeart/2005/8/layout/vList5"/>
    <dgm:cxn modelId="{6CE55F85-D3AD-AE48-B35F-B99A03215BC5}" type="presParOf" srcId="{E7AA6D4F-8390-6944-9D96-24F57DC66DF5}" destId="{2068F005-0197-9946-A3B5-35580C68DBBA}" srcOrd="6" destOrd="0" presId="urn:microsoft.com/office/officeart/2005/8/layout/vList5"/>
    <dgm:cxn modelId="{6246E39F-6966-154B-8953-7368A227080C}" type="presParOf" srcId="{2068F005-0197-9946-A3B5-35580C68DBBA}" destId="{1E88537E-A09D-854C-88F9-5256239C01DF}" srcOrd="0" destOrd="0" presId="urn:microsoft.com/office/officeart/2005/8/layout/vList5"/>
    <dgm:cxn modelId="{A5860FCD-BA54-9F46-A159-C514CF8988FF}" type="presParOf" srcId="{2068F005-0197-9946-A3B5-35580C68DBBA}" destId="{95FFB049-6EE7-4F4D-8539-290D97480630}" srcOrd="1" destOrd="0" presId="urn:microsoft.com/office/officeart/2005/8/layout/vList5"/>
  </dgm:cxnLst>
  <dgm:bg>
    <a:noFill/>
  </dgm:bg>
  <dgm:whole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24EF1-6229-0941-88B6-B1A3A26643F3}">
      <dsp:nvSpPr>
        <dsp:cNvPr id="0" name=""/>
        <dsp:cNvSpPr/>
      </dsp:nvSpPr>
      <dsp:spPr>
        <a:xfrm rot="5400000">
          <a:off x="6645387" y="-2730840"/>
          <a:ext cx="1010440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/>
            <a:t>hell</a:t>
          </a:r>
        </a:p>
      </dsp:txBody>
      <dsp:txXfrm rot="-5400000">
        <a:off x="3785615" y="178258"/>
        <a:ext cx="6680658" cy="911788"/>
      </dsp:txXfrm>
    </dsp:sp>
    <dsp:sp modelId="{84725AEB-75F9-A946-8DF6-FDBE163CDE7D}">
      <dsp:nvSpPr>
        <dsp:cNvPr id="0" name=""/>
        <dsp:cNvSpPr/>
      </dsp:nvSpPr>
      <dsp:spPr>
        <a:xfrm>
          <a:off x="0" y="2626"/>
          <a:ext cx="3785616" cy="12630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 err="1"/>
            <a:t>Callback</a:t>
          </a:r>
          <a:endParaRPr lang="en-GB" sz="4700" kern="1200" dirty="0"/>
        </a:p>
      </dsp:txBody>
      <dsp:txXfrm>
        <a:off x="61657" y="64283"/>
        <a:ext cx="3662302" cy="1139737"/>
      </dsp:txXfrm>
    </dsp:sp>
    <dsp:sp modelId="{F70C018E-4C4A-DD4D-9F89-4F9028F00CB1}">
      <dsp:nvSpPr>
        <dsp:cNvPr id="0" name=""/>
        <dsp:cNvSpPr/>
      </dsp:nvSpPr>
      <dsp:spPr>
        <a:xfrm rot="5400000">
          <a:off x="6645387" y="-1352134"/>
          <a:ext cx="1010440" cy="6729984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/>
            <a:t>standard</a:t>
          </a:r>
        </a:p>
      </dsp:txBody>
      <dsp:txXfrm rot="-5400000">
        <a:off x="3785615" y="1556964"/>
        <a:ext cx="6680658" cy="911788"/>
      </dsp:txXfrm>
    </dsp:sp>
    <dsp:sp modelId="{63D979C3-DD96-1348-8D77-DB21B7142E7B}">
      <dsp:nvSpPr>
        <dsp:cNvPr id="0" name=""/>
        <dsp:cNvSpPr/>
      </dsp:nvSpPr>
      <dsp:spPr>
        <a:xfrm>
          <a:off x="0" y="1360405"/>
          <a:ext cx="3785616" cy="1263051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Promises</a:t>
          </a:r>
        </a:p>
      </dsp:txBody>
      <dsp:txXfrm>
        <a:off x="61657" y="1422062"/>
        <a:ext cx="3662302" cy="1139737"/>
      </dsp:txXfrm>
    </dsp:sp>
    <dsp:sp modelId="{00D8EB9D-8B9F-BD4D-8DA0-031AF3CA2DC8}">
      <dsp:nvSpPr>
        <dsp:cNvPr id="0" name=""/>
        <dsp:cNvSpPr/>
      </dsp:nvSpPr>
      <dsp:spPr>
        <a:xfrm rot="5400000">
          <a:off x="6645387" y="-78433"/>
          <a:ext cx="1010440" cy="6729984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/>
            <a:t>syntax sugar</a:t>
          </a:r>
        </a:p>
      </dsp:txBody>
      <dsp:txXfrm rot="-5400000">
        <a:off x="3785615" y="2830665"/>
        <a:ext cx="6680658" cy="911788"/>
      </dsp:txXfrm>
    </dsp:sp>
    <dsp:sp modelId="{3915F793-D519-1B4D-B71F-356499335943}">
      <dsp:nvSpPr>
        <dsp:cNvPr id="0" name=""/>
        <dsp:cNvSpPr/>
      </dsp:nvSpPr>
      <dsp:spPr>
        <a:xfrm>
          <a:off x="0" y="2623456"/>
          <a:ext cx="3785616" cy="1263051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Async/Await</a:t>
          </a:r>
        </a:p>
      </dsp:txBody>
      <dsp:txXfrm>
        <a:off x="61657" y="2685113"/>
        <a:ext cx="3662302" cy="1139737"/>
      </dsp:txXfrm>
    </dsp:sp>
    <dsp:sp modelId="{95FFB049-6EE7-4F4D-8539-290D97480630}">
      <dsp:nvSpPr>
        <dsp:cNvPr id="0" name=""/>
        <dsp:cNvSpPr/>
      </dsp:nvSpPr>
      <dsp:spPr>
        <a:xfrm rot="5400000">
          <a:off x="6645387" y="1247770"/>
          <a:ext cx="1010440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100" kern="1200" dirty="0"/>
            <a:t>not popular</a:t>
          </a:r>
        </a:p>
      </dsp:txBody>
      <dsp:txXfrm rot="-5400000">
        <a:off x="3785615" y="4156868"/>
        <a:ext cx="6680658" cy="911788"/>
      </dsp:txXfrm>
    </dsp:sp>
    <dsp:sp modelId="{1E88537E-A09D-854C-88F9-5256239C01DF}">
      <dsp:nvSpPr>
        <dsp:cNvPr id="0" name=""/>
        <dsp:cNvSpPr/>
      </dsp:nvSpPr>
      <dsp:spPr>
        <a:xfrm>
          <a:off x="0" y="3981236"/>
          <a:ext cx="3785616" cy="1263051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Generators</a:t>
          </a:r>
        </a:p>
      </dsp:txBody>
      <dsp:txXfrm>
        <a:off x="61657" y="4042893"/>
        <a:ext cx="3662302" cy="1139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14E2-9477-05AA-F2BD-C96CFD664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4549A-C957-5554-E280-41AF43E72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0821A-A12A-DFAB-8B92-056BBD27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7E57-5EEB-08BC-D8F0-06A5225C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F3B1-2540-B2BE-9315-A22220E3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381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1089-37AA-60B9-D77D-73BE60C1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C1C9-D65A-72A3-954B-43C5B0F80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F8DB9-C02E-3ACC-4CB0-B1051AF7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69F9-29DC-2BBE-41D9-379A6591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CD5A0-123C-8492-DE9E-CA87A65C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5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A9D5F-9D72-ED2B-3801-70501391B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9EB1-5A59-CF60-D468-B97C8C50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A2D74-05F1-EA06-5A07-8663B9B4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D7AD2-BE03-2000-1D9C-76553290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24C8D-A884-7442-AB7D-E71C3579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317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314A-BDA1-3EC1-8044-7228FA19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A6D7-68C0-F573-DCAC-C61D9799D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FAB2-F2B3-DED0-2CD5-A2559BD2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2B78-68B2-B243-2692-34B920F5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F37F1-923E-2336-FC03-A5A1AD76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504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7F3F-7F05-C012-19E8-9CAB1335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FCC4D-450C-8A19-169F-89537635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BFEA-17B8-02EB-714F-F3A9F482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D6F4-7BE0-4D10-CE6B-C29064C4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FD11-FDD2-0DC2-FE60-417A040F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201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319D-1FC9-1DE9-E2FB-EB938119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2465-EC82-28B1-E3B6-77795CF22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80C4D-E53B-38FA-026C-DD104674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04BA-6488-2AC4-B44C-14FAADFA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6701B-5D1B-BBE5-ACE8-03AA6C9E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C8F67-116A-1A73-31DF-708F3BB8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476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C5E1-72EF-AC04-1988-63EF15D1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F451-F6C8-856F-5598-7E3E9FBB3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29787-ACF1-9B59-DFE5-054F9B1AC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D007D-C6A7-2A9C-CFBF-B22BC7D7E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50D2F-8F6C-B6E6-9654-77473CADB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B88DE-7C90-0281-DB32-75AB524E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14055-8430-2B3F-504D-CE0D368A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77C5-D7AB-DBA7-CA5C-99DA1600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683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11E7-003A-C5C1-9346-2FF38D3B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F691B-B941-B6B6-0064-FD4B440D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825D1-3608-B29B-93C2-46553CFF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43DA-694A-4A68-767B-04AE7CE4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838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66F9E-9687-9463-2F5B-025CC1A6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9D4BC-8CB6-C61F-CE62-78C77302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1A83C-22D8-7DE5-A97F-65BCB676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795-9C51-5306-FBBA-766D5648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EDBA-447A-2DBF-53CD-057F57A4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FDDE6-997A-D41F-EBE5-2C8394FEF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1AC2C-C2D2-2979-2BB0-FB40A499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FDB-47D0-1425-9EC8-2A35842A5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9E9CB-12D2-A482-B7BD-7BFD1CA0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80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C74C-6423-4C36-6107-0924F62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9E426-B869-E868-D0E1-E7E6631DC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72C70-B05C-34EB-D4CD-898B48477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1C48-6D57-E852-AC3A-83CB0F4D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5C6D-CD75-7858-7F3C-73566168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1AFC1-4BE8-0048-D3CA-21B4BC3E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364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FC742-61D5-FA4D-3359-19EE79E2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A8727-7627-FCAA-1D0F-5B2BA86B2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E9A11-DFCD-7AA5-37CC-0483E4238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5E23B-7073-7B48-85F7-5D986F8FCBDC}" type="datetimeFigureOut">
              <a:rPr lang="en-DE" smtClean="0"/>
              <a:t>27.09.23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98B5F-1505-B896-2E83-45D90B7EE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A6F1B-C45B-46C9-605F-C62FE6960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0A3D-FE96-8448-BB84-A7944CC501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058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1B9D-36DA-3CCC-D6FF-55E518161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Virtuoso Async Typescript</a:t>
            </a:r>
          </a:p>
        </p:txBody>
      </p:sp>
      <p:pic>
        <p:nvPicPr>
          <p:cNvPr id="1026" name="Picture 2" descr="Wat | Know Your Meme">
            <a:extLst>
              <a:ext uri="{FF2B5EF4-FFF2-40B4-BE49-F238E27FC236}">
                <a16:creationId xmlns:a16="http://schemas.microsoft.com/office/drawing/2014/main" id="{D94E6273-DC1D-1ED4-EEE7-D80275C4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11" y="3848340"/>
            <a:ext cx="3674189" cy="245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ustom Type Guards in TypeScript - YouTube">
            <a:extLst>
              <a:ext uri="{FF2B5EF4-FFF2-40B4-BE49-F238E27FC236}">
                <a16:creationId xmlns:a16="http://schemas.microsoft.com/office/drawing/2014/main" id="{EA402D8F-998E-C233-468A-AFE58F93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43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known vs any in TypeScript">
            <a:extLst>
              <a:ext uri="{FF2B5EF4-FFF2-40B4-BE49-F238E27FC236}">
                <a16:creationId xmlns:a16="http://schemas.microsoft.com/office/drawing/2014/main" id="{7CB498F7-0635-4122-E825-4BB1958F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33450"/>
            <a:ext cx="89916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é es TypeScript | OpenWebinars">
            <a:extLst>
              <a:ext uri="{FF2B5EF4-FFF2-40B4-BE49-F238E27FC236}">
                <a16:creationId xmlns:a16="http://schemas.microsoft.com/office/drawing/2014/main" id="{F1857222-3CC5-78DB-EED7-BA27A213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71" y="1247094"/>
            <a:ext cx="5991717" cy="414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9558C-A993-FAC7-0F29-EDD517DC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51" y="244928"/>
            <a:ext cx="5498178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8FCFF-6AE1-DA7C-D71A-1F888FFF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204"/>
            <a:ext cx="12192000" cy="6903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D0CCB-8F27-6D1E-7242-B7D77F3E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3337">
            <a:off x="1276710" y="291226"/>
            <a:ext cx="4318000" cy="610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6A3B7-DDFD-817C-2C0C-71D757C7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5216">
            <a:off x="5950050" y="274881"/>
            <a:ext cx="4636396" cy="586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446A2-E927-22CE-1E17-5BCB5AC4A90A}"/>
              </a:ext>
            </a:extLst>
          </p:cNvPr>
          <p:cNvSpPr txBox="1"/>
          <p:nvPr/>
        </p:nvSpPr>
        <p:spPr>
          <a:xfrm>
            <a:off x="2485847" y="6149507"/>
            <a:ext cx="741727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  <a:latin typeface="American Typewriter" panose="02090604020004020304" pitchFamily="18" charset="77"/>
              </a:rPr>
              <a:t>https://github.com/the-homeless-god</a:t>
            </a:r>
            <a:endParaRPr lang="en-DE" sz="3200" dirty="0">
              <a:solidFill>
                <a:schemeClr val="bg1"/>
              </a:solidFill>
              <a:highlight>
                <a:srgbClr val="000000"/>
              </a:highlight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0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A156-9815-6E3F-59CC-526D24B1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53" y="2659751"/>
            <a:ext cx="3431875" cy="1325563"/>
          </a:xfrm>
        </p:spPr>
        <p:txBody>
          <a:bodyPr/>
          <a:lstStyle/>
          <a:p>
            <a:r>
              <a:rPr lang="en-GB" dirty="0"/>
              <a:t>asynchronous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A6586-EF59-3619-124E-C06713B2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68" y="0"/>
            <a:ext cx="7071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A156-9815-6E3F-59CC-526D24B1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19" y="2556233"/>
            <a:ext cx="3027871" cy="2214174"/>
          </a:xfrm>
        </p:spPr>
        <p:txBody>
          <a:bodyPr>
            <a:normAutofit/>
          </a:bodyPr>
          <a:lstStyle/>
          <a:p>
            <a:r>
              <a:rPr lang="en-GB" sz="3200" dirty="0"/>
              <a:t>asynchronous</a:t>
            </a:r>
            <a:br>
              <a:rPr lang="en-GB" sz="3200" dirty="0"/>
            </a:br>
            <a:r>
              <a:rPr lang="en-GB" sz="3200" dirty="0"/>
              <a:t>        in ts?</a:t>
            </a:r>
            <a:endParaRPr lang="en-DE" sz="3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6A1299-1790-68AF-D70C-D9864BB1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0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FCAA-A5CB-15C7-07E5-6C18DA3F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7" y="2766218"/>
            <a:ext cx="1387209" cy="1325563"/>
          </a:xfrm>
        </p:spPr>
        <p:txBody>
          <a:bodyPr/>
          <a:lstStyle/>
          <a:p>
            <a:r>
              <a:rPr lang="en-DE" dirty="0"/>
              <a:t>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D045E-DC5E-1476-F0FA-52C6FDCD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793"/>
            <a:ext cx="7772400" cy="6478413"/>
          </a:xfrm>
          <a:prstGeom prst="rect">
            <a:avLst/>
          </a:prstGeom>
        </p:spPr>
      </p:pic>
      <p:pic>
        <p:nvPicPr>
          <p:cNvPr id="4098" name="Picture 2" descr="A journey from callback hell to Kotlin coroutines, Episode 1 | by Ahmed  Nabil | Nerd For Tech | Medium">
            <a:extLst>
              <a:ext uri="{FF2B5EF4-FFF2-40B4-BE49-F238E27FC236}">
                <a16:creationId xmlns:a16="http://schemas.microsoft.com/office/drawing/2014/main" id="{A88781C2-BC33-87D3-0BE5-1B80ADA93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81" y="1600199"/>
            <a:ext cx="5029200" cy="3657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4410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B5FDD-F3D2-E2BA-4546-F3588F43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7" y="192646"/>
            <a:ext cx="7772400" cy="2452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0E6-3530-4838-B18B-CF1BB5B2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43" y="2786561"/>
            <a:ext cx="7772400" cy="1995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995E8-4A7B-AB53-1BCC-6FE6DE37B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05" y="4923400"/>
            <a:ext cx="7772400" cy="1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3-09-27 at 02.29.54">
            <a:hlinkClick r:id="" action="ppaction://media"/>
            <a:extLst>
              <a:ext uri="{FF2B5EF4-FFF2-40B4-BE49-F238E27FC236}">
                <a16:creationId xmlns:a16="http://schemas.microsoft.com/office/drawing/2014/main" id="{BE12EF1B-D6BA-97F7-8674-890AFEC41C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022" y="0"/>
            <a:ext cx="8867955" cy="6854785"/>
          </a:xfrm>
        </p:spPr>
      </p:pic>
    </p:spTree>
    <p:extLst>
      <p:ext uri="{BB962C8B-B14F-4D97-AF65-F5344CB8AC3E}">
        <p14:creationId xmlns:p14="http://schemas.microsoft.com/office/powerpoint/2010/main" val="39931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861966-F2AC-3142-4495-C99362F05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412332"/>
              </p:ext>
            </p:extLst>
          </p:nvPr>
        </p:nvGraphicFramePr>
        <p:xfrm>
          <a:off x="1012371" y="936172"/>
          <a:ext cx="10515600" cy="5246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2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4" grpId="2">
        <p:bldAsOne/>
      </p:bldGraphic>
      <p:bldGraphic spid="4" grpId="3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345A945-600C-82CA-C149-F6B0661A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57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essons in Ruby OOP: Duck-Typing. If it walks like a duck and it quacks… |  by Callie Buruchara | Medium">
            <a:extLst>
              <a:ext uri="{FF2B5EF4-FFF2-40B4-BE49-F238E27FC236}">
                <a16:creationId xmlns:a16="http://schemas.microsoft.com/office/drawing/2014/main" id="{2F940B0E-F0B2-696C-EDA0-5BE0CCDE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affy Duck Typing Working GIF - Daffy Duck Typing Working When Group Chat  Is Lit - Discover &amp; Share GIFs">
            <a:extLst>
              <a:ext uri="{FF2B5EF4-FFF2-40B4-BE49-F238E27FC236}">
                <a16:creationId xmlns:a16="http://schemas.microsoft.com/office/drawing/2014/main" id="{18D64E96-8D0C-0D04-71BA-2E7EB350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7970">
            <a:off x="738120" y="870857"/>
            <a:ext cx="6324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31</Words>
  <Application>Microsoft Macintosh PowerPoint</Application>
  <PresentationFormat>Widescreen</PresentationFormat>
  <Paragraphs>13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American Typewriter</vt:lpstr>
      <vt:lpstr>Arial</vt:lpstr>
      <vt:lpstr>Calibri</vt:lpstr>
      <vt:lpstr>Calibri Light</vt:lpstr>
      <vt:lpstr>Office Theme</vt:lpstr>
      <vt:lpstr>Virtuoso Async Typescript</vt:lpstr>
      <vt:lpstr>PowerPoint Presentation</vt:lpstr>
      <vt:lpstr>asynchronous</vt:lpstr>
      <vt:lpstr>asynchronous         in ts?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Virtuoso Async Typescript</dc:title>
  <dc:creator>Марат Зимнуров</dc:creator>
  <cp:lastModifiedBy>Марат Зимнуров</cp:lastModifiedBy>
  <cp:revision>1</cp:revision>
  <dcterms:created xsi:type="dcterms:W3CDTF">2023-09-26T23:59:09Z</dcterms:created>
  <dcterms:modified xsi:type="dcterms:W3CDTF">2023-09-27T02:13:23Z</dcterms:modified>
</cp:coreProperties>
</file>